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>
        <p:scale>
          <a:sx n="100" d="100"/>
          <a:sy n="100" d="100"/>
        </p:scale>
        <p:origin x="-31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568840-A6A1-48E9-9857-FC8C448E8217}" type="datetimeFigureOut">
              <a:rPr lang="en-US" smtClean="0"/>
              <a:t>11/20/2013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2D8428-F10D-4A93-987F-17116F13633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OsHJC6juOI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1752600"/>
            <a:ext cx="5960533" cy="3352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057400" y="228600"/>
            <a:ext cx="5029200" cy="1371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Oklahoma University Children’s Medical Office Building</a:t>
            </a:r>
            <a:endParaRPr lang="en-US" sz="2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9183" y="5955268"/>
            <a:ext cx="49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Jonathan </a:t>
            </a:r>
            <a:r>
              <a:rPr lang="en-US" dirty="0" smtClean="0">
                <a:latin typeface="Arial Black" panose="020B0A04020102020204" pitchFamily="34" charset="0"/>
              </a:rPr>
              <a:t>Ebersole</a:t>
            </a:r>
            <a:r>
              <a:rPr lang="en-US" dirty="0" smtClean="0">
                <a:latin typeface="Arial Black" panose="020B0A04020102020204" pitchFamily="34" charset="0"/>
              </a:rPr>
              <a:t>   Structural Option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90600"/>
            <a:ext cx="6248400" cy="33238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4648200"/>
            <a:ext cx="64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Typical floor plan with the </a:t>
            </a:r>
            <a:r>
              <a:rPr lang="en-US" sz="1400" dirty="0"/>
              <a:t>L</a:t>
            </a:r>
            <a:r>
              <a:rPr lang="en-US" sz="1400" dirty="0" smtClean="0"/>
              <a:t>ateral Force Resisting System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Building uses ordinary reinforced concrete shear walls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Did not analyze the grey walls because there is no load path from the diaphragm into the wall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1333" y="235664"/>
            <a:ext cx="5552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Lateral Force Resisting System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86200" y="2133600"/>
            <a:ext cx="152400" cy="6096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800" y="2895600"/>
            <a:ext cx="533400" cy="3048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81800" y="3429000"/>
            <a:ext cx="533400" cy="304800"/>
          </a:xfrm>
          <a:prstGeom prst="rect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2133600"/>
            <a:ext cx="152400" cy="6096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3048000"/>
            <a:ext cx="685800" cy="1524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3352800"/>
            <a:ext cx="685800" cy="1524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1295400"/>
            <a:ext cx="381000" cy="3048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81800" y="2057400"/>
            <a:ext cx="152400" cy="2286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53200" y="1600200"/>
            <a:ext cx="152400" cy="2286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53200" y="1905000"/>
            <a:ext cx="152400" cy="3810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8400" y="3429000"/>
            <a:ext cx="228600" cy="6858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77000" y="3429000"/>
            <a:ext cx="228600" cy="7620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4800600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Modeled the critical wall in the North/South direction and East/West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Critical because the walls have the most stiffness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04800"/>
            <a:ext cx="2417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Critical Walls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43000"/>
            <a:ext cx="6248400" cy="332389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0" y="2286000"/>
            <a:ext cx="228600" cy="533400"/>
          </a:xfrm>
          <a:prstGeom prst="rect">
            <a:avLst/>
          </a:prstGeom>
          <a:solidFill>
            <a:srgbClr val="0070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05600" y="3048000"/>
            <a:ext cx="533400" cy="152400"/>
          </a:xfrm>
          <a:prstGeom prst="rect">
            <a:avLst/>
          </a:prstGeom>
          <a:solidFill>
            <a:srgbClr val="0070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2475" y="2847201"/>
            <a:ext cx="67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Wall C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29996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Wall 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285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304800"/>
            <a:ext cx="3886200" cy="533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Model Assumptions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21336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 conditions are considered pinned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Foundations are piers and footings that are not large enough to resist a moment</a:t>
            </a:r>
          </a:p>
          <a:p>
            <a:pPr lvl="1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Diaphragm is considered rigid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10” two way concrete slab with drop panels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Built integrally with the columns and lateral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1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-76200"/>
            <a:ext cx="54102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Horizontal Distribution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85800"/>
            <a:ext cx="7467600" cy="43813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62400" y="261114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Center of Mass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30829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Center of Rigidity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4958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center of mass and the center of pressure are at about the same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center of rigidity is different than the center of mass so torsional effects must be applied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Seismic loads are applied at the center of mass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Wind loads are applied at the center of pressure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Vertical Distribution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776368"/>
            <a:ext cx="1202245" cy="518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771525"/>
            <a:ext cx="1254640" cy="52324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62200" y="5934075"/>
            <a:ext cx="1026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Wall C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58644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Wall 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58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  <a:hlinkClick r:id="rId2"/>
              </a:rPr>
              <a:t>Animation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7467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Moment Diagram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475" y="533400"/>
            <a:ext cx="1843581" cy="541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731901"/>
            <a:ext cx="1477975" cy="52534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5000" y="5879068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Wall C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5943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Wall 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413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Member Utilization Ratios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762000"/>
            <a:ext cx="3107948" cy="4876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690040"/>
            <a:ext cx="3107947" cy="49487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71700" y="571351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Wall C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5715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Wall 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FF0000">
            <a:alpha val="40000"/>
          </a:srgbClr>
        </a:solidFill>
        <a:ln>
          <a:noFill/>
        </a:ln>
      </a:spPr>
      <a:bodyPr rtlCol="0" anchor="ctr"/>
      <a:lstStyle>
        <a:defPPr algn="ctr">
          <a:defRPr>
            <a:ln>
              <a:solidFill>
                <a:schemeClr val="tx1"/>
              </a:solidFill>
            </a:ln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</TotalTime>
  <Words>193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Oklahoma University Children’s Medical Office Building</vt:lpstr>
      <vt:lpstr>PowerPoint Presentation</vt:lpstr>
      <vt:lpstr>PowerPoint Presentation</vt:lpstr>
      <vt:lpstr>Model Assumptions</vt:lpstr>
      <vt:lpstr>Horizontal Distribution</vt:lpstr>
      <vt:lpstr>Vertical Distribution</vt:lpstr>
      <vt:lpstr>Animation</vt:lpstr>
      <vt:lpstr>Moment Diagram</vt:lpstr>
      <vt:lpstr>Member Utilization Ratios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Oklahoma University Children’s Medical Office Building</dc:title>
  <dc:creator>Jonathan Ebersole</dc:creator>
  <cp:lastModifiedBy>PSUAE</cp:lastModifiedBy>
  <cp:revision>29</cp:revision>
  <dcterms:created xsi:type="dcterms:W3CDTF">2013-10-18T17:28:32Z</dcterms:created>
  <dcterms:modified xsi:type="dcterms:W3CDTF">2013-11-20T23:03:17Z</dcterms:modified>
</cp:coreProperties>
</file>